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247" autoAdjust="0"/>
  </p:normalViewPr>
  <p:slideViewPr>
    <p:cSldViewPr snapToGrid="0">
      <p:cViewPr varScale="1">
        <p:scale>
          <a:sx n="62" d="100"/>
          <a:sy n="62" d="100"/>
        </p:scale>
        <p:origin x="24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7cf4ede7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1143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Play the game to help review.</a:t>
            </a:r>
            <a:endParaRPr lang="en-US" dirty="0"/>
          </a:p>
          <a:p>
            <a:pPr marL="457200" marR="1143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US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 note:</a:t>
            </a: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Add specific vocabulary or key concepts in each block of the pyramid.</a:t>
            </a:r>
            <a:endParaRPr lang="en-US" dirty="0"/>
          </a:p>
          <a:p>
            <a:pPr marL="457200" marR="1143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how the </a:t>
            </a:r>
            <a:r>
              <a:rPr lang="en-US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Pyramid Review </a:t>
            </a: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works. </a:t>
            </a:r>
            <a:endParaRPr lang="en-US" dirty="0"/>
          </a:p>
          <a:p>
            <a:pPr marL="914400" marR="1143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1’s face the screen and 2’s turn their backs. </a:t>
            </a:r>
            <a:endParaRPr lang="en-US" dirty="0"/>
          </a:p>
          <a:p>
            <a:pPr marL="914400" marR="1143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1’s will give clues for the partner to guess the words on the screen moving across each level and then to the 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top.</a:t>
            </a:r>
            <a:endParaRPr lang="en-US" dirty="0"/>
          </a:p>
        </p:txBody>
      </p:sp>
      <p:sp>
        <p:nvSpPr>
          <p:cNvPr id="52" name="Google Shape;52;gb7cf4ede7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descr="Related image"/>
          <p:cNvPicPr preferRelativeResize="0"/>
          <p:nvPr/>
        </p:nvPicPr>
        <p:blipFill rotWithShape="1">
          <a:blip r:embed="rId3">
            <a:alphaModFix/>
          </a:blip>
          <a:srcRect l="17237" r="7816"/>
          <a:stretch/>
        </p:blipFill>
        <p:spPr>
          <a:xfrm>
            <a:off x="0" y="0"/>
            <a:ext cx="9144001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609601" y="311715"/>
            <a:ext cx="8534400" cy="9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</a:pPr>
            <a:r>
              <a:rPr lang="en" sz="576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Let’s Review - Pyramid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3566160" y="1600200"/>
            <a:ext cx="21030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103120" y="2788920"/>
            <a:ext cx="24690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724400" y="2788925"/>
            <a:ext cx="25908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005840" y="3977640"/>
            <a:ext cx="24690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6492240" y="3977640"/>
            <a:ext cx="24690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7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749050" y="3960851"/>
            <a:ext cx="2469000" cy="10623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91440" y="5166360"/>
            <a:ext cx="20118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 dirty="0">
                <a:solidFill>
                  <a:schemeClr val="dk1"/>
                </a:solidFill>
              </a:rPr>
              <a:t>Concept 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7040880" y="5166360"/>
            <a:ext cx="20118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4724400" y="5166360"/>
            <a:ext cx="20118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2379100" y="5166350"/>
            <a:ext cx="2160000" cy="1005900"/>
          </a:xfrm>
          <a:prstGeom prst="rect">
            <a:avLst/>
          </a:prstGeom>
          <a:gradFill>
            <a:gsLst>
              <a:gs pos="0">
                <a:srgbClr val="29859E"/>
              </a:gs>
              <a:gs pos="80000">
                <a:srgbClr val="36B0D0"/>
              </a:gs>
              <a:gs pos="100000">
                <a:srgbClr val="33B3D5"/>
              </a:gs>
            </a:gsLst>
            <a:lin ang="16200038" scaled="0"/>
          </a:gradFill>
          <a:ln w="57150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1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Concept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1188720" y="3063240"/>
            <a:ext cx="640200" cy="548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Arial"/>
              <a:buNone/>
            </a:pPr>
            <a:endParaRPr sz="216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182880" y="4251960"/>
            <a:ext cx="640200" cy="548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Arial"/>
              <a:buNone/>
            </a:pPr>
            <a:endParaRPr sz="216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1280160" y="6263640"/>
            <a:ext cx="640200" cy="548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Arial"/>
              <a:buNone/>
            </a:pPr>
            <a:endParaRPr sz="21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474720" y="6263640"/>
            <a:ext cx="640200" cy="548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Arial"/>
              <a:buNone/>
            </a:pPr>
            <a:endParaRPr sz="21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5669280" y="6263640"/>
            <a:ext cx="640200" cy="548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Arial"/>
              <a:buNone/>
            </a:pPr>
            <a:endParaRPr sz="21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7863840" y="6263640"/>
            <a:ext cx="640200" cy="548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Arial"/>
              <a:buNone/>
            </a:pPr>
            <a:endParaRPr sz="21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Century Gothic</vt:lpstr>
      <vt:lpstr>Calibri</vt:lpstr>
      <vt:lpstr>Arial</vt:lpstr>
      <vt:lpstr>Courier New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Learning-Focused</cp:lastModifiedBy>
  <cp:revision>1</cp:revision>
  <dcterms:modified xsi:type="dcterms:W3CDTF">2024-04-29T01:06:15Z</dcterms:modified>
</cp:coreProperties>
</file>